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683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77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433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04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54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01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9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907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398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91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72940-6613-2EDC-4E11-748B2F451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774218"/>
            <a:ext cx="9966960" cy="2926080"/>
          </a:xfrm>
        </p:spPr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Rio </a:t>
            </a: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marocaso</a:t>
            </a:r>
            <a:b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4400" b="0" cap="none" dirty="0">
                <a:latin typeface="Arial" panose="020B0604020202020204" pitchFamily="34" charset="0"/>
                <a:cs typeface="Arial" panose="020B0604020202020204" pitchFamily="34" charset="0"/>
              </a:rPr>
              <a:t>Taller 1 – Selección </a:t>
            </a:r>
            <a:r>
              <a:rPr lang="es-CO" sz="4400" b="0" cap="none">
                <a:latin typeface="Arial" panose="020B0604020202020204" pitchFamily="34" charset="0"/>
                <a:cs typeface="Arial" panose="020B0604020202020204" pitchFamily="34" charset="0"/>
              </a:rPr>
              <a:t>de cuenca</a:t>
            </a:r>
            <a:endParaRPr lang="es-CO" sz="6600" b="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01E939-778D-139B-8945-D45CE9B0C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977789"/>
            <a:ext cx="8767860" cy="1388165"/>
          </a:xfrm>
        </p:spPr>
        <p:txBody>
          <a:bodyPr>
            <a:norm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Moisés Carvajal Angarita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2023-S2</a:t>
            </a:r>
          </a:p>
        </p:txBody>
      </p:sp>
    </p:spTree>
    <p:extLst>
      <p:ext uri="{BB962C8B-B14F-4D97-AF65-F5344CB8AC3E}">
        <p14:creationId xmlns:p14="http://schemas.microsoft.com/office/powerpoint/2010/main" val="378670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>
            <a:normAutofit/>
          </a:bodyPr>
          <a:lstStyle/>
          <a:p>
            <a:r>
              <a:rPr lang="es-CO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6" y="1965960"/>
            <a:ext cx="3841954" cy="4038600"/>
          </a:xfrm>
        </p:spPr>
        <p:txBody>
          <a:bodyPr>
            <a:normAutofit lnSpcReduction="10000"/>
          </a:bodyPr>
          <a:lstStyle/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cuenca del río </a:t>
            </a:r>
            <a:r>
              <a:rPr lang="es-CO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Marocaso</a:t>
            </a: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encuentra en el Departamento de la Guajira a una altitud de aproximadamente 658 m.s.n.m., entre los municipios de </a:t>
            </a:r>
            <a:r>
              <a:rPr lang="es-CO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Rihoacha</a:t>
            </a: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San Juan del Cesar.</a:t>
            </a:r>
          </a:p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Nace directamente desde las montañas de la Sierra Nevada de Santa Marta y es un afluente directo del Rio Ranchería. 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FDD696FA-9A34-1509-CDAA-0C717A97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670" y="955330"/>
            <a:ext cx="7394871" cy="513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7602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44</TotalTime>
  <Words>73</Words>
  <Application>Microsoft Office PowerPoint</Application>
  <PresentationFormat>Panorámica</PresentationFormat>
  <Paragraphs>6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5" baseType="lpstr">
      <vt:lpstr>Arial</vt:lpstr>
      <vt:lpstr>Corbel</vt:lpstr>
      <vt:lpstr>Base</vt:lpstr>
      <vt:lpstr>Rio marocaso Taller 1 – Selección de cuenca</vt:lpstr>
      <vt:lpstr>Generalidades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 marocaso Taller 2 - Cartografía base</dc:title>
  <dc:creator>Moisés Carvajal Angarita</dc:creator>
  <cp:lastModifiedBy>MOISES CARVAJAL ANGARITA</cp:lastModifiedBy>
  <cp:revision>3</cp:revision>
  <dcterms:created xsi:type="dcterms:W3CDTF">2023-10-16T05:26:42Z</dcterms:created>
  <dcterms:modified xsi:type="dcterms:W3CDTF">2023-12-06T04:32:49Z</dcterms:modified>
</cp:coreProperties>
</file>

<file path=docProps/thumbnail.jpeg>
</file>